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88" autoAdjust="0"/>
    <p:restoredTop sz="94660"/>
  </p:normalViewPr>
  <p:slideViewPr>
    <p:cSldViewPr>
      <p:cViewPr varScale="1">
        <p:scale>
          <a:sx n="81" d="100"/>
          <a:sy n="81" d="100"/>
        </p:scale>
        <p:origin x="2970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72A40-E673-4FC3-8389-6A49D504D610}" type="datetimeFigureOut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4F287-BE2D-4680-AF11-C3BCF4BC8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058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4F287-BE2D-4680-AF11-C3BCF4BC805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886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18DC-E438-41A8-8F6B-DABF79DB85AE}" type="datetimeFigureOut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C0C2B-5F27-4448-AD06-6DC34FA74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12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18DC-E438-41A8-8F6B-DABF79DB85AE}" type="datetimeFigureOut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C0C2B-5F27-4448-AD06-6DC34FA74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153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18DC-E438-41A8-8F6B-DABF79DB85AE}" type="datetimeFigureOut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C0C2B-5F27-4448-AD06-6DC34FA74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54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18DC-E438-41A8-8F6B-DABF79DB85AE}" type="datetimeFigureOut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C0C2B-5F27-4448-AD06-6DC34FA74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571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18DC-E438-41A8-8F6B-DABF79DB85AE}" type="datetimeFigureOut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C0C2B-5F27-4448-AD06-6DC34FA74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06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18DC-E438-41A8-8F6B-DABF79DB85AE}" type="datetimeFigureOut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C0C2B-5F27-4448-AD06-6DC34FA74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955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18DC-E438-41A8-8F6B-DABF79DB85AE}" type="datetimeFigureOut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C0C2B-5F27-4448-AD06-6DC34FA74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38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18DC-E438-41A8-8F6B-DABF79DB85AE}" type="datetimeFigureOut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C0C2B-5F27-4448-AD06-6DC34FA74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471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18DC-E438-41A8-8F6B-DABF79DB85AE}" type="datetimeFigureOut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C0C2B-5F27-4448-AD06-6DC34FA74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321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18DC-E438-41A8-8F6B-DABF79DB85AE}" type="datetimeFigureOut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C0C2B-5F27-4448-AD06-6DC34FA74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65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18DC-E438-41A8-8F6B-DABF79DB85AE}" type="datetimeFigureOut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C0C2B-5F27-4448-AD06-6DC34FA74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531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718DC-E438-41A8-8F6B-DABF79DB85AE}" type="datetimeFigureOut">
              <a:rPr kumimoji="1" lang="ja-JP" altLang="en-US" smtClean="0"/>
              <a:t>2021/7/29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C0C2B-5F27-4448-AD06-6DC34FA74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4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/>
          <p:cNvSpPr txBox="1"/>
          <p:nvPr/>
        </p:nvSpPr>
        <p:spPr>
          <a:xfrm>
            <a:off x="4096194" y="1274468"/>
            <a:ext cx="26965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送信日：　　 年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 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 　　日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3102" y="7789720"/>
            <a:ext cx="45448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（お願い）原則的に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日営業日以内に返信を差し上げております。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お急ぎの場合は、お電話にてお問い合わせをお願い致します。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79ECCA4A-7E23-431A-9AFE-65B8FE974E31}"/>
              </a:ext>
            </a:extLst>
          </p:cNvPr>
          <p:cNvSpPr/>
          <p:nvPr/>
        </p:nvSpPr>
        <p:spPr>
          <a:xfrm>
            <a:off x="116632" y="72009"/>
            <a:ext cx="6624736" cy="1126224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2F78521-FAB6-4354-9300-1CF6CFA41EF8}"/>
              </a:ext>
            </a:extLst>
          </p:cNvPr>
          <p:cNvSpPr txBox="1"/>
          <p:nvPr/>
        </p:nvSpPr>
        <p:spPr>
          <a:xfrm>
            <a:off x="2345519" y="120540"/>
            <a:ext cx="22290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送信用紙 </a:t>
            </a:r>
            <a: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endParaRPr kumimoji="1"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A9EF7EA-8A0D-4657-8879-08B65FA7CC03}"/>
              </a:ext>
            </a:extLst>
          </p:cNvPr>
          <p:cNvSpPr txBox="1"/>
          <p:nvPr/>
        </p:nvSpPr>
        <p:spPr>
          <a:xfrm>
            <a:off x="1747085" y="393107"/>
            <a:ext cx="4316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kumimoji="1" lang="ja-JP" altLang="en-US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045</a:t>
            </a:r>
            <a:r>
              <a:rPr lang="en-US" altLang="ja-JP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-570-6890</a:t>
            </a:r>
            <a:endParaRPr kumimoji="1" lang="en-US" altLang="ja-JP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76B17F0-05C8-4173-B646-C166AF65EC54}"/>
              </a:ext>
            </a:extLst>
          </p:cNvPr>
          <p:cNvSpPr txBox="1"/>
          <p:nvPr/>
        </p:nvSpPr>
        <p:spPr>
          <a:xfrm>
            <a:off x="987655" y="861396"/>
            <a:ext cx="48600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必要事項をご記入の上、上記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番号へ送信ください。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3DD8AD1-4576-4B55-A4F5-651E413EC803}"/>
              </a:ext>
            </a:extLst>
          </p:cNvPr>
          <p:cNvSpPr txBox="1"/>
          <p:nvPr/>
        </p:nvSpPr>
        <p:spPr>
          <a:xfrm>
            <a:off x="41198" y="1257425"/>
            <a:ext cx="18598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 お問合わせ者情報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9407AB51-4182-48BC-B5A3-DF9077473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894318"/>
              </p:ext>
            </p:extLst>
          </p:nvPr>
        </p:nvGraphicFramePr>
        <p:xfrm>
          <a:off x="116632" y="1539727"/>
          <a:ext cx="6615547" cy="24651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2940">
                  <a:extLst>
                    <a:ext uri="{9D8B030D-6E8A-4147-A177-3AD203B41FA5}">
                      <a16:colId xmlns:a16="http://schemas.microsoft.com/office/drawing/2014/main" val="2565952062"/>
                    </a:ext>
                  </a:extLst>
                </a:gridCol>
                <a:gridCol w="2169428">
                  <a:extLst>
                    <a:ext uri="{9D8B030D-6E8A-4147-A177-3AD203B41FA5}">
                      <a16:colId xmlns:a16="http://schemas.microsoft.com/office/drawing/2014/main" val="402618896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326369035"/>
                    </a:ext>
                  </a:extLst>
                </a:gridCol>
                <a:gridCol w="2295067">
                  <a:extLst>
                    <a:ext uri="{9D8B030D-6E8A-4147-A177-3AD203B41FA5}">
                      <a16:colId xmlns:a16="http://schemas.microsoft.com/office/drawing/2014/main" val="3696036037"/>
                    </a:ext>
                  </a:extLst>
                </a:gridCol>
              </a:tblGrid>
              <a:tr h="3578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n w="3175"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御社名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769431"/>
                  </a:ext>
                </a:extLst>
              </a:tr>
              <a:tr h="3578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n w="3175"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部　署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n w="3175"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役　職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n w="3175"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8465217"/>
                  </a:ext>
                </a:extLst>
              </a:tr>
              <a:tr h="3578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n w="3175"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ご氏名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773185"/>
                  </a:ext>
                </a:extLst>
              </a:tr>
              <a:tr h="6729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n w="3175"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ご住所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863567"/>
                  </a:ext>
                </a:extLst>
              </a:tr>
              <a:tr h="3609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n w="3175"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ＴＥＬ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　　　）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n w="3175"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ＦＡＸ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　　　）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352435"/>
                  </a:ext>
                </a:extLst>
              </a:tr>
              <a:tr h="3578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ln w="3175"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Ｅ</a:t>
                      </a:r>
                      <a:r>
                        <a:rPr kumimoji="1" lang="en-US" altLang="ja-JP" sz="1400">
                          <a:ln w="3175"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-meil</a:t>
                      </a:r>
                      <a:endParaRPr kumimoji="1" lang="ja-JP" altLang="en-US" sz="1400">
                        <a:ln w="3175"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＠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192820"/>
                  </a:ext>
                </a:extLst>
              </a:tr>
            </a:tbl>
          </a:graphicData>
        </a:graphic>
      </p:graphicFrame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18285A9-3816-47C9-A2AD-70A9F802DABE}"/>
              </a:ext>
            </a:extLst>
          </p:cNvPr>
          <p:cNvSpPr/>
          <p:nvPr/>
        </p:nvSpPr>
        <p:spPr>
          <a:xfrm>
            <a:off x="116632" y="1542319"/>
            <a:ext cx="6606360" cy="2453953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923DEB7-EFFA-446B-A847-DAE612AB2618}"/>
              </a:ext>
            </a:extLst>
          </p:cNvPr>
          <p:cNvSpPr txBox="1"/>
          <p:nvPr/>
        </p:nvSpPr>
        <p:spPr>
          <a:xfrm>
            <a:off x="41198" y="4081262"/>
            <a:ext cx="4911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 お問合わせ内容／ご希望の内容に印をお付けください。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E181536B-EF3D-4B40-9CE3-7D39E7255E93}"/>
              </a:ext>
            </a:extLst>
          </p:cNvPr>
          <p:cNvSpPr/>
          <p:nvPr/>
        </p:nvSpPr>
        <p:spPr>
          <a:xfrm>
            <a:off x="116632" y="4345743"/>
            <a:ext cx="6606360" cy="116518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F48105A-E052-49F3-B8B3-3388F4C77BCD}"/>
              </a:ext>
            </a:extLst>
          </p:cNvPr>
          <p:cNvSpPr txBox="1"/>
          <p:nvPr/>
        </p:nvSpPr>
        <p:spPr>
          <a:xfrm>
            <a:off x="135008" y="4364864"/>
            <a:ext cx="6543779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 新規製作品について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 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お見積り（価格）について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 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修理・故障等について </a:t>
            </a:r>
            <a:r>
              <a: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弊社製品・他社製品 ）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 技術相談について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 その他 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                                                                    　　　　　  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990B5EB-04AC-413C-872F-A3A4397CD487}"/>
              </a:ext>
            </a:extLst>
          </p:cNvPr>
          <p:cNvSpPr txBox="1"/>
          <p:nvPr/>
        </p:nvSpPr>
        <p:spPr>
          <a:xfrm>
            <a:off x="41198" y="5569173"/>
            <a:ext cx="3296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 お問合わせ内容をご記入ください。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1E037BFE-1181-4C48-AFF0-C532DFBE5928}"/>
              </a:ext>
            </a:extLst>
          </p:cNvPr>
          <p:cNvSpPr/>
          <p:nvPr/>
        </p:nvSpPr>
        <p:spPr>
          <a:xfrm>
            <a:off x="116632" y="5868144"/>
            <a:ext cx="6606360" cy="1863327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09A8E988-306D-4FEF-870A-759B975E2373}"/>
              </a:ext>
            </a:extLst>
          </p:cNvPr>
          <p:cNvCxnSpPr/>
          <p:nvPr/>
        </p:nvCxnSpPr>
        <p:spPr>
          <a:xfrm>
            <a:off x="224644" y="6185980"/>
            <a:ext cx="6408712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92FFFC70-98E3-4CED-813D-5712D98C1F5B}"/>
              </a:ext>
            </a:extLst>
          </p:cNvPr>
          <p:cNvSpPr/>
          <p:nvPr/>
        </p:nvSpPr>
        <p:spPr>
          <a:xfrm>
            <a:off x="116632" y="8244408"/>
            <a:ext cx="6624736" cy="85106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6F89482-53A7-498B-B55B-1F1524080D80}"/>
              </a:ext>
            </a:extLst>
          </p:cNvPr>
          <p:cNvSpPr txBox="1"/>
          <p:nvPr/>
        </p:nvSpPr>
        <p:spPr>
          <a:xfrm>
            <a:off x="330517" y="8267635"/>
            <a:ext cx="3493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株式会社 片桐エンジニアリング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6EB3FA7-3F45-4858-A6FA-2D780D1FF8D0}"/>
              </a:ext>
            </a:extLst>
          </p:cNvPr>
          <p:cNvSpPr txBox="1"/>
          <p:nvPr/>
        </p:nvSpPr>
        <p:spPr>
          <a:xfrm>
            <a:off x="304885" y="8560640"/>
            <a:ext cx="43476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〒</a:t>
            </a:r>
            <a:r>
              <a:rPr kumimoji="1"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230-0003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神奈川県横浜市鶴見区尻手</a:t>
            </a:r>
            <a:r>
              <a:rPr kumimoji="1"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3-5-34</a:t>
            </a:r>
          </a:p>
          <a:p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045-570-6886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045-570-6890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A3F33072-A629-4D28-8AAC-B2EC01F6C860}"/>
              </a:ext>
            </a:extLst>
          </p:cNvPr>
          <p:cNvSpPr txBox="1"/>
          <p:nvPr/>
        </p:nvSpPr>
        <p:spPr>
          <a:xfrm>
            <a:off x="4823509" y="8274754"/>
            <a:ext cx="18623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担当：技術営業部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64023B8F-11CE-4120-80B4-66CEBEB65668}"/>
              </a:ext>
            </a:extLst>
          </p:cNvPr>
          <p:cNvGrpSpPr/>
          <p:nvPr/>
        </p:nvGrpSpPr>
        <p:grpSpPr>
          <a:xfrm>
            <a:off x="949409" y="268383"/>
            <a:ext cx="1043890" cy="545950"/>
            <a:chOff x="949409" y="268383"/>
            <a:chExt cx="1043890" cy="545950"/>
          </a:xfrm>
        </p:grpSpPr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B2F3DD3F-46B9-4CD3-8704-7D1BA1D4444A}"/>
                </a:ext>
              </a:extLst>
            </p:cNvPr>
            <p:cNvCxnSpPr/>
            <p:nvPr/>
          </p:nvCxnSpPr>
          <p:spPr>
            <a:xfrm>
              <a:off x="1034336" y="738133"/>
              <a:ext cx="654618" cy="0"/>
            </a:xfrm>
            <a:prstGeom prst="line">
              <a:avLst/>
            </a:prstGeom>
            <a:ln w="317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90AE231B-C449-40C2-9E7D-54608F1E3EA4}"/>
                </a:ext>
              </a:extLst>
            </p:cNvPr>
            <p:cNvCxnSpPr/>
            <p:nvPr/>
          </p:nvCxnSpPr>
          <p:spPr>
            <a:xfrm>
              <a:off x="1034336" y="814333"/>
              <a:ext cx="654618" cy="0"/>
            </a:xfrm>
            <a:prstGeom prst="line">
              <a:avLst/>
            </a:prstGeom>
            <a:ln w="317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2D1BA6C1-1134-4FA2-8460-0AE982B3DE07}"/>
                </a:ext>
              </a:extLst>
            </p:cNvPr>
            <p:cNvSpPr txBox="1"/>
            <p:nvPr/>
          </p:nvSpPr>
          <p:spPr>
            <a:xfrm>
              <a:off x="949409" y="268383"/>
              <a:ext cx="1043890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900" b="1" dirty="0">
                  <a:solidFill>
                    <a:schemeClr val="bg1"/>
                  </a:solidFill>
                  <a:latin typeface="Monospac821 BT" panose="020B0609020202020204" pitchFamily="49" charset="0"/>
                  <a:ea typeface="ＤＨＰ平成ゴシックW5" panose="020B0500000000000000" pitchFamily="50" charset="-128"/>
                </a:rPr>
                <a:t>KKE</a:t>
              </a:r>
            </a:p>
          </p:txBody>
        </p:sp>
      </p:grp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5BDE622C-DC2D-4649-A806-4357946A5152}"/>
              </a:ext>
            </a:extLst>
          </p:cNvPr>
          <p:cNvCxnSpPr/>
          <p:nvPr/>
        </p:nvCxnSpPr>
        <p:spPr>
          <a:xfrm>
            <a:off x="224644" y="6490780"/>
            <a:ext cx="6408712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80F1D7B1-7C54-47C5-A5A2-7FC9AAF139DB}"/>
              </a:ext>
            </a:extLst>
          </p:cNvPr>
          <p:cNvCxnSpPr/>
          <p:nvPr/>
        </p:nvCxnSpPr>
        <p:spPr>
          <a:xfrm>
            <a:off x="224644" y="6795580"/>
            <a:ext cx="6408712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8640CB86-DBC5-49C3-AE98-85D68F3C3EBD}"/>
              </a:ext>
            </a:extLst>
          </p:cNvPr>
          <p:cNvCxnSpPr/>
          <p:nvPr/>
        </p:nvCxnSpPr>
        <p:spPr>
          <a:xfrm>
            <a:off x="224644" y="7100380"/>
            <a:ext cx="6408712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15B70173-BEA8-451E-8CB4-85E7C35E66A7}"/>
              </a:ext>
            </a:extLst>
          </p:cNvPr>
          <p:cNvCxnSpPr/>
          <p:nvPr/>
        </p:nvCxnSpPr>
        <p:spPr>
          <a:xfrm>
            <a:off x="224644" y="7405180"/>
            <a:ext cx="6408712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805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161</Words>
  <Application>Microsoft Office PowerPoint</Application>
  <PresentationFormat>画面に合わせる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メイリオ</vt:lpstr>
      <vt:lpstr>游ゴシック</vt:lpstr>
      <vt:lpstr>Arial</vt:lpstr>
      <vt:lpstr>Calibri</vt:lpstr>
      <vt:lpstr>Monospac821 BT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小川 祐二</cp:lastModifiedBy>
  <cp:revision>32</cp:revision>
  <dcterms:created xsi:type="dcterms:W3CDTF">2015-11-11T05:38:48Z</dcterms:created>
  <dcterms:modified xsi:type="dcterms:W3CDTF">2021-07-29T07:31:11Z</dcterms:modified>
</cp:coreProperties>
</file>